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71" r:id="rId2"/>
    <p:sldId id="270" r:id="rId3"/>
    <p:sldId id="283" r:id="rId4"/>
    <p:sldId id="268" r:id="rId5"/>
    <p:sldId id="266" r:id="rId6"/>
    <p:sldId id="265" r:id="rId7"/>
    <p:sldId id="267" r:id="rId8"/>
    <p:sldId id="293" r:id="rId9"/>
    <p:sldId id="294" r:id="rId10"/>
    <p:sldId id="263" r:id="rId11"/>
    <p:sldId id="261" r:id="rId12"/>
    <p:sldId id="285" r:id="rId13"/>
    <p:sldId id="288" r:id="rId14"/>
    <p:sldId id="289" r:id="rId15"/>
    <p:sldId id="287" r:id="rId16"/>
    <p:sldId id="286" r:id="rId17"/>
    <p:sldId id="272" r:id="rId18"/>
    <p:sldId id="275" r:id="rId19"/>
    <p:sldId id="291" r:id="rId20"/>
    <p:sldId id="290" r:id="rId21"/>
    <p:sldId id="277" r:id="rId22"/>
    <p:sldId id="292" r:id="rId23"/>
    <p:sldId id="284" r:id="rId24"/>
    <p:sldId id="278" r:id="rId25"/>
    <p:sldId id="279" r:id="rId26"/>
    <p:sldId id="295" r:id="rId27"/>
    <p:sldId id="280" r:id="rId28"/>
    <p:sldId id="296" r:id="rId29"/>
    <p:sldId id="281" r:id="rId30"/>
    <p:sldId id="282" r:id="rId31"/>
    <p:sldId id="274" r:id="rId32"/>
    <p:sldId id="26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6"/>
    <a:srgbClr val="EE7D31"/>
    <a:srgbClr val="43CDDB"/>
    <a:srgbClr val="99E265"/>
    <a:srgbClr val="2DB2FF"/>
    <a:srgbClr val="AD5CD9"/>
    <a:srgbClr val="43CDDA"/>
    <a:srgbClr val="FFCD05"/>
    <a:srgbClr val="0096FF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8"/>
    <p:restoredTop sz="94681"/>
  </p:normalViewPr>
  <p:slideViewPr>
    <p:cSldViewPr snapToGrid="0" snapToObjects="1">
      <p:cViewPr varScale="1">
        <p:scale>
          <a:sx n="71" d="100"/>
          <a:sy n="71" d="100"/>
        </p:scale>
        <p:origin x="562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BIG DATA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Jan-17</c:v>
                </c:pt>
                <c:pt idx="1">
                  <c:v>Apr-17</c:v>
                </c:pt>
                <c:pt idx="2">
                  <c:v>Jun-17</c:v>
                </c:pt>
                <c:pt idx="3">
                  <c:v>Oct-17</c:v>
                </c:pt>
                <c:pt idx="4">
                  <c:v>Jan-18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20</c:v>
                </c:pt>
                <c:pt idx="2">
                  <c:v>34</c:v>
                </c:pt>
                <c:pt idx="3">
                  <c:v>54</c:v>
                </c:pt>
                <c:pt idx="4">
                  <c:v>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9B-4226-A188-65D05075D58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2087950160"/>
        <c:axId val="-2128262720"/>
      </c:lineChart>
      <c:catAx>
        <c:axId val="-2087950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-2128262720"/>
        <c:crosses val="autoZero"/>
        <c:auto val="1"/>
        <c:lblAlgn val="ctr"/>
        <c:lblOffset val="100"/>
        <c:noMultiLvlLbl val="0"/>
      </c:catAx>
      <c:valAx>
        <c:axId val="-212826272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2087950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BIG DATA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Jan-17</c:v>
                </c:pt>
                <c:pt idx="1">
                  <c:v>Apr-17</c:v>
                </c:pt>
                <c:pt idx="2">
                  <c:v>Jun-17</c:v>
                </c:pt>
                <c:pt idx="3">
                  <c:v>Oct-17</c:v>
                </c:pt>
                <c:pt idx="4">
                  <c:v>Jan-18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20</c:v>
                </c:pt>
                <c:pt idx="2">
                  <c:v>34</c:v>
                </c:pt>
                <c:pt idx="3">
                  <c:v>54</c:v>
                </c:pt>
                <c:pt idx="4">
                  <c:v>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37-48AF-B88F-F3C22BB4FB4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S&amp;P 500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Jan-17</c:v>
                </c:pt>
                <c:pt idx="1">
                  <c:v>Apr-17</c:v>
                </c:pt>
                <c:pt idx="2">
                  <c:v>Jun-17</c:v>
                </c:pt>
                <c:pt idx="3">
                  <c:v>Oct-17</c:v>
                </c:pt>
                <c:pt idx="4">
                  <c:v>Jan-18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</c:v>
                </c:pt>
                <c:pt idx="1">
                  <c:v>5</c:v>
                </c:pt>
                <c:pt idx="2">
                  <c:v>8.5</c:v>
                </c:pt>
                <c:pt idx="3">
                  <c:v>13</c:v>
                </c:pt>
                <c:pt idx="4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37-48AF-B88F-F3C22BB4FB4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2087825264"/>
        <c:axId val="-2083138512"/>
      </c:lineChart>
      <c:catAx>
        <c:axId val="-2087825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-2083138512"/>
        <c:crosses val="autoZero"/>
        <c:auto val="1"/>
        <c:lblAlgn val="ctr"/>
        <c:lblOffset val="100"/>
        <c:noMultiLvlLbl val="0"/>
      </c:catAx>
      <c:valAx>
        <c:axId val="-208313851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2087825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E5AC0-D9D5-2448-A6D6-5B1F1B879697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D97E4-25F3-4049-9FDD-17ED1EF69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28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D97E4-25F3-4049-9FDD-17ED1EF698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34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D97E4-25F3-4049-9FDD-17ED1EF698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D97E4-25F3-4049-9FDD-17ED1EF698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59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D97E4-25F3-4049-9FDD-17ED1EF698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65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D97E4-25F3-4049-9FDD-17ED1EF698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16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D97E4-25F3-4049-9FDD-17ED1EF698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D97E4-25F3-4049-9FDD-17ED1EF698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47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D97E4-25F3-4049-9FDD-17ED1EF698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5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D97E4-25F3-4049-9FDD-17ED1EF698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46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7E8D-C7D2-6243-A748-93F6D80A1627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48B5-46CF-D744-B531-58FB9093D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33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7E8D-C7D2-6243-A748-93F6D80A1627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48B5-46CF-D744-B531-58FB9093D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39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7E8D-C7D2-6243-A748-93F6D80A1627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48B5-46CF-D744-B531-58FB9093D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8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7E8D-C7D2-6243-A748-93F6D80A1627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48B5-46CF-D744-B531-58FB9093D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0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7E8D-C7D2-6243-A748-93F6D80A1627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48B5-46CF-D744-B531-58FB9093D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6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7E8D-C7D2-6243-A748-93F6D80A1627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48B5-46CF-D744-B531-58FB9093D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92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7E8D-C7D2-6243-A748-93F6D80A1627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48B5-46CF-D744-B531-58FB9093D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09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7E8D-C7D2-6243-A748-93F6D80A1627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48B5-46CF-D744-B531-58FB9093D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1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7E8D-C7D2-6243-A748-93F6D80A1627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48B5-46CF-D744-B531-58FB9093D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23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7E8D-C7D2-6243-A748-93F6D80A1627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48B5-46CF-D744-B531-58FB9093D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57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7E8D-C7D2-6243-A748-93F6D80A1627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C48B5-46CF-D744-B531-58FB9093D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27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77E8D-C7D2-6243-A748-93F6D80A1627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C48B5-46CF-D744-B531-58FB9093D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12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oranavi1234@gmail.com" TargetMode="External"/><Relationship Id="rId5" Type="http://schemas.openxmlformats.org/officeDocument/2006/relationships/hyperlink" Target="mailto:eyaline222@gmail.com" TargetMode="External"/><Relationship Id="rId4" Type="http://schemas.openxmlformats.org/officeDocument/2006/relationships/hyperlink" Target="mailto:oridahari@gmail.com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5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44900" y="3695701"/>
            <a:ext cx="3987800" cy="2006600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32700" y="2514600"/>
            <a:ext cx="1257300" cy="3187701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6849" y="5778500"/>
            <a:ext cx="723901" cy="25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3850" y="5778500"/>
            <a:ext cx="635000" cy="24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1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000" y="3445742"/>
            <a:ext cx="5232400" cy="3087137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>
            <a:off x="4013200" y="5626100"/>
            <a:ext cx="279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11600" y="52567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B9BD6"/>
                </a:solidFill>
              </a:rPr>
              <a:t>97%</a:t>
            </a:r>
          </a:p>
        </p:txBody>
      </p:sp>
    </p:spTree>
    <p:extLst>
      <p:ext uri="{BB962C8B-B14F-4D97-AF65-F5344CB8AC3E}">
        <p14:creationId xmlns:p14="http://schemas.microsoft.com/office/powerpoint/2010/main" val="15559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866900" y="3543300"/>
            <a:ext cx="2273300" cy="2273300"/>
            <a:chOff x="1866900" y="3543300"/>
            <a:chExt cx="2273300" cy="2273300"/>
          </a:xfrm>
        </p:grpSpPr>
        <p:sp>
          <p:nvSpPr>
            <p:cNvPr id="14" name="Oval 13"/>
            <p:cNvSpPr/>
            <p:nvPr/>
          </p:nvSpPr>
          <p:spPr>
            <a:xfrm>
              <a:off x="1866900" y="3543300"/>
              <a:ext cx="2273300" cy="2273300"/>
            </a:xfrm>
            <a:prstGeom prst="ellipse">
              <a:avLst/>
            </a:prstGeom>
            <a:solidFill>
              <a:srgbClr val="99E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97100" y="4419600"/>
              <a:ext cx="1600200" cy="50800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3975100" y="3543300"/>
            <a:ext cx="2273300" cy="2273300"/>
            <a:chOff x="3975100" y="3543300"/>
            <a:chExt cx="2273300" cy="2273300"/>
          </a:xfrm>
        </p:grpSpPr>
        <p:sp>
          <p:nvSpPr>
            <p:cNvPr id="8" name="Oval 7"/>
            <p:cNvSpPr/>
            <p:nvPr/>
          </p:nvSpPr>
          <p:spPr>
            <a:xfrm>
              <a:off x="3975100" y="3543300"/>
              <a:ext cx="2273300" cy="2273300"/>
            </a:xfrm>
            <a:prstGeom prst="ellipse">
              <a:avLst/>
            </a:prstGeom>
            <a:solidFill>
              <a:srgbClr val="43CD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08500" y="4470400"/>
              <a:ext cx="1193800" cy="4318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6019800" y="3543300"/>
            <a:ext cx="2273300" cy="2273300"/>
            <a:chOff x="6019800" y="3543300"/>
            <a:chExt cx="2273300" cy="2273300"/>
          </a:xfrm>
        </p:grpSpPr>
        <p:sp>
          <p:nvSpPr>
            <p:cNvPr id="11" name="Oval 10"/>
            <p:cNvSpPr/>
            <p:nvPr/>
          </p:nvSpPr>
          <p:spPr>
            <a:xfrm>
              <a:off x="6019800" y="3543300"/>
              <a:ext cx="2273300" cy="2273300"/>
            </a:xfrm>
            <a:prstGeom prst="ellipse">
              <a:avLst/>
            </a:prstGeom>
            <a:solidFill>
              <a:srgbClr val="2DB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77000" y="4394200"/>
              <a:ext cx="1371600" cy="5842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8115300" y="3543300"/>
            <a:ext cx="2273300" cy="2273300"/>
            <a:chOff x="8115300" y="3543300"/>
            <a:chExt cx="2273300" cy="2273300"/>
          </a:xfrm>
        </p:grpSpPr>
        <p:sp>
          <p:nvSpPr>
            <p:cNvPr id="15" name="Oval 14"/>
            <p:cNvSpPr/>
            <p:nvPr/>
          </p:nvSpPr>
          <p:spPr>
            <a:xfrm>
              <a:off x="8115300" y="3543300"/>
              <a:ext cx="2273300" cy="2273300"/>
            </a:xfrm>
            <a:prstGeom prst="ellipse">
              <a:avLst/>
            </a:prstGeom>
            <a:solidFill>
              <a:srgbClr val="AD5C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24900" y="4445000"/>
              <a:ext cx="1003300" cy="393700"/>
            </a:xfrm>
            <a:prstGeom prst="rect">
              <a:avLst/>
            </a:prstGeom>
          </p:spPr>
        </p:pic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796104"/>
              </p:ext>
            </p:extLst>
          </p:nvPr>
        </p:nvGraphicFramePr>
        <p:xfrm>
          <a:off x="3124200" y="3932766"/>
          <a:ext cx="6146800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9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Day Prediction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D0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 Results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D0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D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Stock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HOG</a:t>
                      </a:r>
                    </a:p>
                  </a:txBody>
                  <a:tcPr>
                    <a:solidFill>
                      <a:srgbClr val="43C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>
                    <a:solidFill>
                      <a:srgbClr val="43C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</a:t>
                      </a:r>
                    </a:p>
                  </a:txBody>
                  <a:tcPr>
                    <a:solidFill>
                      <a:srgbClr val="43C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>
                    <a:solidFill>
                      <a:srgbClr val="43C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</a:t>
                      </a:r>
                    </a:p>
                  </a:txBody>
                  <a:tcPr>
                    <a:solidFill>
                      <a:srgbClr val="43C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FITB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USB</a:t>
                      </a:r>
                    </a:p>
                  </a:txBody>
                  <a:tcPr>
                    <a:solidFill>
                      <a:srgbClr val="43C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>
                    <a:solidFill>
                      <a:srgbClr val="43C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</a:t>
                      </a:r>
                    </a:p>
                  </a:txBody>
                  <a:tcPr>
                    <a:solidFill>
                      <a:srgbClr val="43C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>
                    <a:solidFill>
                      <a:srgbClr val="43C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</a:t>
                      </a:r>
                    </a:p>
                  </a:txBody>
                  <a:tcPr>
                    <a:solidFill>
                      <a:srgbClr val="43C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LYB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LR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6807200" y="4318000"/>
            <a:ext cx="1219200" cy="183980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19" name="Rectangle 18"/>
          <p:cNvSpPr/>
          <p:nvPr/>
        </p:nvSpPr>
        <p:spPr>
          <a:xfrm>
            <a:off x="8026400" y="4318000"/>
            <a:ext cx="1219200" cy="183980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58679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-0.00156 -0.2342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171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-0.00052 -0.2324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162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00052 -0.2324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162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-0.00156 -0.2231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854200" y="1930400"/>
            <a:ext cx="2273300" cy="2273300"/>
            <a:chOff x="1866900" y="3543300"/>
            <a:chExt cx="2273300" cy="2273300"/>
          </a:xfrm>
        </p:grpSpPr>
        <p:sp>
          <p:nvSpPr>
            <p:cNvPr id="14" name="Oval 13"/>
            <p:cNvSpPr/>
            <p:nvPr/>
          </p:nvSpPr>
          <p:spPr>
            <a:xfrm>
              <a:off x="1866900" y="3543300"/>
              <a:ext cx="2273300" cy="2273300"/>
            </a:xfrm>
            <a:prstGeom prst="ellipse">
              <a:avLst/>
            </a:prstGeom>
            <a:solidFill>
              <a:srgbClr val="99E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97100" y="4419600"/>
              <a:ext cx="1600200" cy="50800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3975100" y="1943100"/>
            <a:ext cx="2273300" cy="2273300"/>
            <a:chOff x="3975100" y="3543300"/>
            <a:chExt cx="2273300" cy="2273300"/>
          </a:xfrm>
        </p:grpSpPr>
        <p:sp>
          <p:nvSpPr>
            <p:cNvPr id="8" name="Oval 7"/>
            <p:cNvSpPr/>
            <p:nvPr/>
          </p:nvSpPr>
          <p:spPr>
            <a:xfrm>
              <a:off x="3975100" y="3543300"/>
              <a:ext cx="2273300" cy="2273300"/>
            </a:xfrm>
            <a:prstGeom prst="ellipse">
              <a:avLst/>
            </a:prstGeom>
            <a:solidFill>
              <a:srgbClr val="43CD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08500" y="4470400"/>
              <a:ext cx="1193800" cy="4318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6019800" y="1955800"/>
            <a:ext cx="2273300" cy="2273300"/>
            <a:chOff x="6019800" y="3543300"/>
            <a:chExt cx="2273300" cy="2273300"/>
          </a:xfrm>
        </p:grpSpPr>
        <p:sp>
          <p:nvSpPr>
            <p:cNvPr id="11" name="Oval 10"/>
            <p:cNvSpPr/>
            <p:nvPr/>
          </p:nvSpPr>
          <p:spPr>
            <a:xfrm>
              <a:off x="6019800" y="3543300"/>
              <a:ext cx="2273300" cy="2273300"/>
            </a:xfrm>
            <a:prstGeom prst="ellipse">
              <a:avLst/>
            </a:prstGeom>
            <a:solidFill>
              <a:srgbClr val="2DB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77000" y="4394200"/>
              <a:ext cx="1371600" cy="5842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8089900" y="2019300"/>
            <a:ext cx="2273300" cy="2273300"/>
            <a:chOff x="8115300" y="3543300"/>
            <a:chExt cx="2273300" cy="2273300"/>
          </a:xfrm>
        </p:grpSpPr>
        <p:sp>
          <p:nvSpPr>
            <p:cNvPr id="15" name="Oval 14"/>
            <p:cNvSpPr/>
            <p:nvPr/>
          </p:nvSpPr>
          <p:spPr>
            <a:xfrm>
              <a:off x="8115300" y="3543300"/>
              <a:ext cx="2273300" cy="2273300"/>
            </a:xfrm>
            <a:prstGeom prst="ellipse">
              <a:avLst/>
            </a:prstGeom>
            <a:solidFill>
              <a:srgbClr val="AD5C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24900" y="4445000"/>
              <a:ext cx="1003300" cy="393700"/>
            </a:xfrm>
            <a:prstGeom prst="rect">
              <a:avLst/>
            </a:prstGeom>
          </p:spPr>
        </p:pic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335906"/>
              </p:ext>
            </p:extLst>
          </p:nvPr>
        </p:nvGraphicFramePr>
        <p:xfrm>
          <a:off x="3124200" y="3932766"/>
          <a:ext cx="6146800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9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he-IL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Day Prediction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D0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 Results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D0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D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Stock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HST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LR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0.80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0.19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ATVI</a:t>
                      </a:r>
                    </a:p>
                  </a:txBody>
                  <a:tcPr>
                    <a:solidFill>
                      <a:srgbClr val="2DB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GBM</a:t>
                      </a:r>
                    </a:p>
                  </a:txBody>
                  <a:tcPr>
                    <a:solidFill>
                      <a:srgbClr val="2DB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0.61</a:t>
                      </a:r>
                    </a:p>
                  </a:txBody>
                  <a:tcPr>
                    <a:solidFill>
                      <a:srgbClr val="2DB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0.75</a:t>
                      </a:r>
                    </a:p>
                  </a:txBody>
                  <a:tcPr>
                    <a:solidFill>
                      <a:srgbClr val="2DB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</a:t>
                      </a:r>
                    </a:p>
                  </a:txBody>
                  <a:tcPr>
                    <a:solidFill>
                      <a:srgbClr val="2DB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JPM</a:t>
                      </a:r>
                    </a:p>
                  </a:txBody>
                  <a:tcPr>
                    <a:solidFill>
                      <a:srgbClr val="2DB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GBM</a:t>
                      </a:r>
                    </a:p>
                  </a:txBody>
                  <a:tcPr>
                    <a:solidFill>
                      <a:srgbClr val="2DB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0.46</a:t>
                      </a:r>
                    </a:p>
                  </a:txBody>
                  <a:tcPr>
                    <a:solidFill>
                      <a:srgbClr val="2DB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0.75</a:t>
                      </a:r>
                    </a:p>
                  </a:txBody>
                  <a:tcPr>
                    <a:solidFill>
                      <a:srgbClr val="2DB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0.43</a:t>
                      </a:r>
                    </a:p>
                  </a:txBody>
                  <a:tcPr>
                    <a:solidFill>
                      <a:srgbClr val="2DB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CHTR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LR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0.35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0.29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641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854200" y="1930400"/>
            <a:ext cx="2273300" cy="2273300"/>
            <a:chOff x="1866900" y="3543300"/>
            <a:chExt cx="2273300" cy="2273300"/>
          </a:xfrm>
        </p:grpSpPr>
        <p:sp>
          <p:nvSpPr>
            <p:cNvPr id="14" name="Oval 13"/>
            <p:cNvSpPr/>
            <p:nvPr/>
          </p:nvSpPr>
          <p:spPr>
            <a:xfrm>
              <a:off x="1866900" y="3543300"/>
              <a:ext cx="2273300" cy="2273300"/>
            </a:xfrm>
            <a:prstGeom prst="ellipse">
              <a:avLst/>
            </a:prstGeom>
            <a:solidFill>
              <a:srgbClr val="99E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97100" y="4419600"/>
              <a:ext cx="1600200" cy="50800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3975100" y="1943100"/>
            <a:ext cx="2273300" cy="2273300"/>
            <a:chOff x="3975100" y="3543300"/>
            <a:chExt cx="2273300" cy="2273300"/>
          </a:xfrm>
        </p:grpSpPr>
        <p:sp>
          <p:nvSpPr>
            <p:cNvPr id="8" name="Oval 7"/>
            <p:cNvSpPr/>
            <p:nvPr/>
          </p:nvSpPr>
          <p:spPr>
            <a:xfrm>
              <a:off x="3975100" y="3543300"/>
              <a:ext cx="2273300" cy="2273300"/>
            </a:xfrm>
            <a:prstGeom prst="ellipse">
              <a:avLst/>
            </a:prstGeom>
            <a:solidFill>
              <a:srgbClr val="43CD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08500" y="4470400"/>
              <a:ext cx="1193800" cy="4318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6019800" y="1955800"/>
            <a:ext cx="2273300" cy="2273300"/>
            <a:chOff x="6019800" y="3543300"/>
            <a:chExt cx="2273300" cy="2273300"/>
          </a:xfrm>
        </p:grpSpPr>
        <p:sp>
          <p:nvSpPr>
            <p:cNvPr id="11" name="Oval 10"/>
            <p:cNvSpPr/>
            <p:nvPr/>
          </p:nvSpPr>
          <p:spPr>
            <a:xfrm>
              <a:off x="6019800" y="3543300"/>
              <a:ext cx="2273300" cy="2273300"/>
            </a:xfrm>
            <a:prstGeom prst="ellipse">
              <a:avLst/>
            </a:prstGeom>
            <a:solidFill>
              <a:srgbClr val="2DB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77000" y="4394200"/>
              <a:ext cx="1371600" cy="5842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8089900" y="2019300"/>
            <a:ext cx="2273300" cy="2273300"/>
            <a:chOff x="8115300" y="3543300"/>
            <a:chExt cx="2273300" cy="2273300"/>
          </a:xfrm>
        </p:grpSpPr>
        <p:sp>
          <p:nvSpPr>
            <p:cNvPr id="15" name="Oval 14"/>
            <p:cNvSpPr/>
            <p:nvPr/>
          </p:nvSpPr>
          <p:spPr>
            <a:xfrm>
              <a:off x="8115300" y="3543300"/>
              <a:ext cx="2273300" cy="2273300"/>
            </a:xfrm>
            <a:prstGeom prst="ellipse">
              <a:avLst/>
            </a:prstGeom>
            <a:solidFill>
              <a:srgbClr val="AD5C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24900" y="4445000"/>
              <a:ext cx="1003300" cy="393700"/>
            </a:xfrm>
            <a:prstGeom prst="rect">
              <a:avLst/>
            </a:prstGeom>
          </p:spPr>
        </p:pic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114572"/>
              </p:ext>
            </p:extLst>
          </p:nvPr>
        </p:nvGraphicFramePr>
        <p:xfrm>
          <a:off x="3124200" y="3932766"/>
          <a:ext cx="6146800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9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he-IL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Day Prediction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D0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 Results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D0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D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Stock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HST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LR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0.47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0.77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0.26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ATVI</a:t>
                      </a:r>
                    </a:p>
                  </a:txBody>
                  <a:tcPr>
                    <a:solidFill>
                      <a:srgbClr val="43CD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RF</a:t>
                      </a:r>
                    </a:p>
                  </a:txBody>
                  <a:tcPr>
                    <a:solidFill>
                      <a:srgbClr val="43CD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0.49</a:t>
                      </a:r>
                    </a:p>
                  </a:txBody>
                  <a:tcPr>
                    <a:solidFill>
                      <a:srgbClr val="43CD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0.75</a:t>
                      </a:r>
                    </a:p>
                  </a:txBody>
                  <a:tcPr>
                    <a:solidFill>
                      <a:srgbClr val="43CD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0.48</a:t>
                      </a:r>
                    </a:p>
                  </a:txBody>
                  <a:tcPr>
                    <a:solidFill>
                      <a:srgbClr val="43CD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HST</a:t>
                      </a:r>
                    </a:p>
                  </a:txBody>
                  <a:tcPr>
                    <a:solidFill>
                      <a:srgbClr val="43C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RF</a:t>
                      </a:r>
                    </a:p>
                  </a:txBody>
                  <a:tcPr>
                    <a:solidFill>
                      <a:srgbClr val="43C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0.44</a:t>
                      </a:r>
                    </a:p>
                  </a:txBody>
                  <a:tcPr>
                    <a:solidFill>
                      <a:srgbClr val="43C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0.70</a:t>
                      </a:r>
                    </a:p>
                  </a:txBody>
                  <a:tcPr>
                    <a:solidFill>
                      <a:srgbClr val="43C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0.26</a:t>
                      </a:r>
                    </a:p>
                  </a:txBody>
                  <a:tcPr>
                    <a:solidFill>
                      <a:srgbClr val="43C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MNST</a:t>
                      </a:r>
                    </a:p>
                  </a:txBody>
                  <a:tcPr>
                    <a:solidFill>
                      <a:srgbClr val="43C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RF</a:t>
                      </a:r>
                    </a:p>
                  </a:txBody>
                  <a:tcPr>
                    <a:solidFill>
                      <a:srgbClr val="43C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</a:t>
                      </a:r>
                    </a:p>
                  </a:txBody>
                  <a:tcPr>
                    <a:solidFill>
                      <a:srgbClr val="43C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0.69</a:t>
                      </a:r>
                    </a:p>
                  </a:txBody>
                  <a:tcPr>
                    <a:solidFill>
                      <a:srgbClr val="43C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0.49</a:t>
                      </a:r>
                    </a:p>
                  </a:txBody>
                  <a:tcPr>
                    <a:solidFill>
                      <a:srgbClr val="43C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731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866900" y="3543300"/>
            <a:ext cx="2273300" cy="2273300"/>
            <a:chOff x="1866900" y="3543300"/>
            <a:chExt cx="2273300" cy="2273300"/>
          </a:xfrm>
        </p:grpSpPr>
        <p:sp>
          <p:nvSpPr>
            <p:cNvPr id="14" name="Oval 13"/>
            <p:cNvSpPr/>
            <p:nvPr/>
          </p:nvSpPr>
          <p:spPr>
            <a:xfrm>
              <a:off x="1866900" y="3543300"/>
              <a:ext cx="2273300" cy="2273300"/>
            </a:xfrm>
            <a:prstGeom prst="ellipse">
              <a:avLst/>
            </a:prstGeom>
            <a:solidFill>
              <a:srgbClr val="99E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97100" y="4419600"/>
              <a:ext cx="1600200" cy="50800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3975100" y="3543300"/>
            <a:ext cx="2273300" cy="2273300"/>
            <a:chOff x="3975100" y="3543300"/>
            <a:chExt cx="2273300" cy="2273300"/>
          </a:xfrm>
        </p:grpSpPr>
        <p:sp>
          <p:nvSpPr>
            <p:cNvPr id="8" name="Oval 7"/>
            <p:cNvSpPr/>
            <p:nvPr/>
          </p:nvSpPr>
          <p:spPr>
            <a:xfrm>
              <a:off x="3975100" y="3543300"/>
              <a:ext cx="2273300" cy="2273300"/>
            </a:xfrm>
            <a:prstGeom prst="ellipse">
              <a:avLst/>
            </a:prstGeom>
            <a:solidFill>
              <a:srgbClr val="43CD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08500" y="4470400"/>
              <a:ext cx="1193800" cy="4318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6019800" y="3543300"/>
            <a:ext cx="2273300" cy="2273300"/>
            <a:chOff x="6019800" y="3543300"/>
            <a:chExt cx="2273300" cy="2273300"/>
          </a:xfrm>
        </p:grpSpPr>
        <p:sp>
          <p:nvSpPr>
            <p:cNvPr id="11" name="Oval 10"/>
            <p:cNvSpPr/>
            <p:nvPr/>
          </p:nvSpPr>
          <p:spPr>
            <a:xfrm>
              <a:off x="6019800" y="3543300"/>
              <a:ext cx="2273300" cy="2273300"/>
            </a:xfrm>
            <a:prstGeom prst="ellipse">
              <a:avLst/>
            </a:prstGeom>
            <a:solidFill>
              <a:srgbClr val="2DB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77000" y="4394200"/>
              <a:ext cx="1371600" cy="5842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8115300" y="3543300"/>
            <a:ext cx="2273300" cy="2273300"/>
            <a:chOff x="8115300" y="3543300"/>
            <a:chExt cx="2273300" cy="2273300"/>
          </a:xfrm>
        </p:grpSpPr>
        <p:sp>
          <p:nvSpPr>
            <p:cNvPr id="15" name="Oval 14"/>
            <p:cNvSpPr/>
            <p:nvPr/>
          </p:nvSpPr>
          <p:spPr>
            <a:xfrm>
              <a:off x="8115300" y="3543300"/>
              <a:ext cx="2273300" cy="2273300"/>
            </a:xfrm>
            <a:prstGeom prst="ellipse">
              <a:avLst/>
            </a:prstGeom>
            <a:solidFill>
              <a:srgbClr val="AD5C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24900" y="4445000"/>
              <a:ext cx="1003300" cy="393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003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39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930400" y="4643966"/>
          <a:ext cx="20066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>
                    <a:solidFill>
                      <a:srgbClr val="99E2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076700" y="4643966"/>
          <a:ext cx="2006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omorrow Predict</a:t>
                      </a:r>
                    </a:p>
                  </a:txBody>
                  <a:tcPr>
                    <a:solidFill>
                      <a:srgbClr val="43C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223000" y="4643966"/>
          <a:ext cx="2006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omorrow Predict</a:t>
                      </a:r>
                    </a:p>
                  </a:txBody>
                  <a:tcPr>
                    <a:solidFill>
                      <a:srgbClr val="2BA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369300" y="4643966"/>
          <a:ext cx="20066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omorrow Predict</a:t>
                      </a:r>
                    </a:p>
                  </a:txBody>
                  <a:tcPr>
                    <a:solidFill>
                      <a:srgbClr val="AD5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933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223869"/>
            <a:ext cx="9144000" cy="446092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190788"/>
              </p:ext>
            </p:extLst>
          </p:nvPr>
        </p:nvGraphicFramePr>
        <p:xfrm>
          <a:off x="3022600" y="2265680"/>
          <a:ext cx="614680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9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Day Prediction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D0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 Results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D0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D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Stock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HOG</a:t>
                      </a:r>
                    </a:p>
                  </a:txBody>
                  <a:tcPr>
                    <a:solidFill>
                      <a:srgbClr val="43C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>
                    <a:solidFill>
                      <a:srgbClr val="43C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</a:t>
                      </a:r>
                    </a:p>
                  </a:txBody>
                  <a:tcPr>
                    <a:solidFill>
                      <a:srgbClr val="43C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>
                    <a:solidFill>
                      <a:srgbClr val="43C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</a:t>
                      </a:r>
                    </a:p>
                  </a:txBody>
                  <a:tcPr>
                    <a:solidFill>
                      <a:srgbClr val="43C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43" r="24451" b="9382"/>
          <a:stretch/>
        </p:blipFill>
        <p:spPr>
          <a:xfrm>
            <a:off x="1524000" y="2223869"/>
            <a:ext cx="2379392" cy="28777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16100" y="4754311"/>
            <a:ext cx="2099992" cy="31299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400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.00208 0.4833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2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117113898"/>
              </p:ext>
            </p:extLst>
          </p:nvPr>
        </p:nvGraphicFramePr>
        <p:xfrm>
          <a:off x="2032000" y="2489200"/>
          <a:ext cx="8128000" cy="3649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191500" y="36830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dirty="0">
                <a:solidFill>
                  <a:srgbClr val="5B9BD6"/>
                </a:solidFill>
              </a:rPr>
              <a:t>Return per day 0.49</a:t>
            </a:r>
          </a:p>
        </p:txBody>
      </p:sp>
    </p:spTree>
    <p:extLst>
      <p:ext uri="{BB962C8B-B14F-4D97-AF65-F5344CB8AC3E}">
        <p14:creationId xmlns:p14="http://schemas.microsoft.com/office/powerpoint/2010/main" val="30971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1016000"/>
            <a:ext cx="12192000" cy="5484770"/>
            <a:chOff x="0" y="1016000"/>
            <a:chExt cx="12192000" cy="548477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016000"/>
              <a:ext cx="12192000" cy="548477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792" t="9725" r="27291" b="84023"/>
            <a:stretch/>
          </p:blipFill>
          <p:spPr>
            <a:xfrm>
              <a:off x="5461000" y="1143000"/>
              <a:ext cx="3403600" cy="342900"/>
            </a:xfrm>
            <a:prstGeom prst="rect">
              <a:avLst/>
            </a:prstGeom>
          </p:spPr>
        </p:pic>
      </p:grp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956549"/>
              </p:ext>
            </p:extLst>
          </p:nvPr>
        </p:nvGraphicFramePr>
        <p:xfrm>
          <a:off x="1841500" y="442870"/>
          <a:ext cx="83185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 gridSpan="10"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(%) </a:t>
                      </a:r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Annual Return</a:t>
                      </a:r>
                      <a:r>
                        <a:rPr lang="he-IL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baseline="0" dirty="0"/>
                        <a:t>S&amp;P500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2017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38.49-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23.45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12.78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13.41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29.60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11.39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0.73-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9.54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dirty="0"/>
                        <a:t>19.42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440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747546442"/>
              </p:ext>
            </p:extLst>
          </p:nvPr>
        </p:nvGraphicFramePr>
        <p:xfrm>
          <a:off x="2032000" y="2489200"/>
          <a:ext cx="8128000" cy="3649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826500" y="3302000"/>
            <a:ext cx="9144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91500" y="36830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dirty="0">
                <a:solidFill>
                  <a:srgbClr val="5B9BD6"/>
                </a:solidFill>
              </a:rPr>
              <a:t>Return per day 0.49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91500" y="49657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7D31"/>
                </a:solidFill>
              </a:rPr>
              <a:t>Return per day 0.08</a:t>
            </a:r>
          </a:p>
        </p:txBody>
      </p:sp>
    </p:spTree>
    <p:extLst>
      <p:ext uri="{BB962C8B-B14F-4D97-AF65-F5344CB8AC3E}">
        <p14:creationId xmlns:p14="http://schemas.microsoft.com/office/powerpoint/2010/main" val="109081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8600" y="0"/>
            <a:ext cx="9124528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8144075" y="0"/>
            <a:ext cx="2479053" cy="3797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3875" y="0"/>
            <a:ext cx="20828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0100" y="0"/>
            <a:ext cx="23368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3875" y="6696729"/>
            <a:ext cx="9210282" cy="1612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4100" y="0"/>
            <a:ext cx="2298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4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866900" y="3543300"/>
            <a:ext cx="2273300" cy="2273300"/>
            <a:chOff x="1866900" y="3543300"/>
            <a:chExt cx="2273300" cy="2273300"/>
          </a:xfrm>
        </p:grpSpPr>
        <p:sp>
          <p:nvSpPr>
            <p:cNvPr id="5" name="Oval 4"/>
            <p:cNvSpPr/>
            <p:nvPr/>
          </p:nvSpPr>
          <p:spPr>
            <a:xfrm>
              <a:off x="1866900" y="3543300"/>
              <a:ext cx="2273300" cy="2273300"/>
            </a:xfrm>
            <a:prstGeom prst="ellipse">
              <a:avLst/>
            </a:prstGeom>
            <a:solidFill>
              <a:srgbClr val="99E2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86000" y="4470400"/>
              <a:ext cx="1473200" cy="46990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3975100" y="3543300"/>
            <a:ext cx="2273300" cy="2273300"/>
            <a:chOff x="3975100" y="3543300"/>
            <a:chExt cx="2273300" cy="2273300"/>
          </a:xfrm>
        </p:grpSpPr>
        <p:sp>
          <p:nvSpPr>
            <p:cNvPr id="8" name="Oval 7"/>
            <p:cNvSpPr/>
            <p:nvPr/>
          </p:nvSpPr>
          <p:spPr>
            <a:xfrm>
              <a:off x="3975100" y="3543300"/>
              <a:ext cx="2273300" cy="2273300"/>
            </a:xfrm>
            <a:prstGeom prst="ellipse">
              <a:avLst/>
            </a:prstGeom>
            <a:solidFill>
              <a:srgbClr val="43CD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78300" y="4483100"/>
              <a:ext cx="1854200" cy="635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6019800" y="3543300"/>
            <a:ext cx="2273300" cy="2273300"/>
            <a:chOff x="6019800" y="3543300"/>
            <a:chExt cx="2273300" cy="2273300"/>
          </a:xfrm>
        </p:grpSpPr>
        <p:sp>
          <p:nvSpPr>
            <p:cNvPr id="12" name="Oval 11"/>
            <p:cNvSpPr/>
            <p:nvPr/>
          </p:nvSpPr>
          <p:spPr>
            <a:xfrm>
              <a:off x="6019800" y="3543300"/>
              <a:ext cx="2273300" cy="2273300"/>
            </a:xfrm>
            <a:prstGeom prst="ellipse">
              <a:avLst/>
            </a:prstGeom>
            <a:solidFill>
              <a:srgbClr val="2DB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73800" y="4483100"/>
              <a:ext cx="1790700" cy="46990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8115300" y="3543300"/>
            <a:ext cx="2273300" cy="2273300"/>
            <a:chOff x="8115300" y="3543300"/>
            <a:chExt cx="2273300" cy="2273300"/>
          </a:xfrm>
        </p:grpSpPr>
        <p:sp>
          <p:nvSpPr>
            <p:cNvPr id="15" name="Oval 14"/>
            <p:cNvSpPr/>
            <p:nvPr/>
          </p:nvSpPr>
          <p:spPr>
            <a:xfrm>
              <a:off x="8115300" y="3543300"/>
              <a:ext cx="2273300" cy="2273300"/>
            </a:xfrm>
            <a:prstGeom prst="ellipse">
              <a:avLst/>
            </a:prstGeom>
            <a:solidFill>
              <a:srgbClr val="AD5C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32800" y="4546600"/>
              <a:ext cx="1625600" cy="431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933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7400" y="4546600"/>
            <a:ext cx="16256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66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8800" y="0"/>
            <a:ext cx="25069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30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0100" y="0"/>
            <a:ext cx="2336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09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0100" y="0"/>
            <a:ext cx="23368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0100" y="0"/>
            <a:ext cx="2336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24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8700" y="0"/>
            <a:ext cx="2324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33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4100" y="0"/>
            <a:ext cx="2298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72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8600" y="0"/>
            <a:ext cx="208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51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0400" y="3009900"/>
            <a:ext cx="5638800" cy="43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2300" y="3975100"/>
            <a:ext cx="4978400" cy="469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7700" y="4914900"/>
            <a:ext cx="50800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8600" y="0"/>
            <a:ext cx="9187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31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700" y="0"/>
            <a:ext cx="9105900" cy="6718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36699" y="4191000"/>
            <a:ext cx="6192158" cy="1384995"/>
          </a:xfrm>
          <a:prstGeom prst="rect">
            <a:avLst/>
          </a:prstGeom>
          <a:solidFill>
            <a:schemeClr val="bg1">
              <a:lumMod val="85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Ori Dahari - </a:t>
            </a:r>
            <a:r>
              <a:rPr lang="en-US" sz="2800" b="1" dirty="0">
                <a:hlinkClick r:id="rId4"/>
              </a:rPr>
              <a:t>oridahari@gmail.com</a:t>
            </a:r>
            <a:endParaRPr lang="en-US" sz="2800" b="1" dirty="0"/>
          </a:p>
          <a:p>
            <a:r>
              <a:rPr lang="en-US" sz="2800" b="1" dirty="0" err="1"/>
              <a:t>Eyal</a:t>
            </a:r>
            <a:r>
              <a:rPr lang="en-US" sz="2800" b="1" dirty="0"/>
              <a:t> Gat - </a:t>
            </a:r>
            <a:r>
              <a:rPr lang="en-US" sz="2800" b="1" dirty="0">
                <a:hlinkClick r:id="rId5"/>
              </a:rPr>
              <a:t>eyaline222@gmail.com</a:t>
            </a:r>
            <a:endParaRPr lang="en-US" sz="2800" b="1" dirty="0"/>
          </a:p>
          <a:p>
            <a:r>
              <a:rPr lang="en-US" sz="2800" b="1" dirty="0" err="1"/>
              <a:t>Mor</a:t>
            </a:r>
            <a:r>
              <a:rPr lang="en-US" sz="2800" b="1" dirty="0"/>
              <a:t> </a:t>
            </a:r>
            <a:r>
              <a:rPr lang="en-US" sz="2800" b="1" dirty="0" err="1"/>
              <a:t>Anavi</a:t>
            </a:r>
            <a:r>
              <a:rPr lang="en-US" sz="2800" b="1" dirty="0"/>
              <a:t> - </a:t>
            </a:r>
            <a:r>
              <a:rPr lang="en-US" sz="2800" b="1" dirty="0">
                <a:solidFill>
                  <a:schemeClr val="accent5"/>
                </a:solidFill>
                <a:hlinkClick r:id="rId6"/>
              </a:rPr>
              <a:t>moranavi1234@gmail.com</a:t>
            </a:r>
            <a:endParaRPr lang="en-US" sz="28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754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66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13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24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86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63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48000" y="3619500"/>
            <a:ext cx="8797601" cy="2646878"/>
          </a:xfrm>
          <a:prstGeom prst="rect">
            <a:avLst/>
          </a:prstGeom>
          <a:solidFill>
            <a:srgbClr val="70707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0" cap="none" spc="0" dirty="0">
                <a:ln w="0"/>
                <a:solidFill>
                  <a:srgbClr val="76D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1,400,000</a:t>
            </a:r>
          </a:p>
        </p:txBody>
      </p:sp>
      <p:sp>
        <p:nvSpPr>
          <p:cNvPr id="6" name="Rectangle 5"/>
          <p:cNvSpPr/>
          <p:nvPr/>
        </p:nvSpPr>
        <p:spPr>
          <a:xfrm>
            <a:off x="3580730" y="3606800"/>
            <a:ext cx="5030544" cy="2646878"/>
          </a:xfrm>
          <a:prstGeom prst="rect">
            <a:avLst/>
          </a:prstGeom>
          <a:solidFill>
            <a:srgbClr val="70707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0" cap="none" spc="0" dirty="0">
                <a:ln w="0"/>
                <a:solidFill>
                  <a:srgbClr val="76D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3,600</a:t>
            </a:r>
          </a:p>
        </p:txBody>
      </p:sp>
    </p:spTree>
    <p:extLst>
      <p:ext uri="{BB962C8B-B14F-4D97-AF65-F5344CB8AC3E}">
        <p14:creationId xmlns:p14="http://schemas.microsoft.com/office/powerpoint/2010/main" val="114833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6849" y="5778500"/>
            <a:ext cx="723901" cy="25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3850" y="5778500"/>
            <a:ext cx="635000" cy="2412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2899" y="1231900"/>
            <a:ext cx="8940801" cy="53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5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6849" y="5778500"/>
            <a:ext cx="723901" cy="25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3850" y="5778500"/>
            <a:ext cx="635000" cy="2412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2899" y="1231900"/>
            <a:ext cx="8940801" cy="53606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5599" y="1231900"/>
            <a:ext cx="8940802" cy="53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45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186</Words>
  <Application>Microsoft Office PowerPoint</Application>
  <PresentationFormat>מסך רחב</PresentationFormat>
  <Paragraphs>139</Paragraphs>
  <Slides>32</Slides>
  <Notes>9</Notes>
  <HiddenSlides>13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Ori Dahari</cp:lastModifiedBy>
  <cp:revision>52</cp:revision>
  <dcterms:created xsi:type="dcterms:W3CDTF">2018-02-14T16:02:34Z</dcterms:created>
  <dcterms:modified xsi:type="dcterms:W3CDTF">2018-03-05T21:01:21Z</dcterms:modified>
</cp:coreProperties>
</file>